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4" r:id="rId4"/>
    <p:sldId id="263" r:id="rId5"/>
    <p:sldId id="262"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F68BE-3A08-4CC2-BF82-265C442C9E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7192F0-A220-4BA0-AF0A-1A60929963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4171B9-CDC4-4C30-ADB9-8EA956320E3C}"/>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15940463-084F-4078-BA05-C54C2377E4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58571F-C7DC-4DD1-91C0-E2D2CCAE1FF1}"/>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2122122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58DF4-BB3A-4DEA-9AAC-F664CB4EE59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22063C-D19A-4FFB-943E-F08D3D992C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FBCA93-1CD4-4705-8FB4-F5E9CDB1A4B4}"/>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25AD5F76-6735-4F15-ADFE-38D9B7377F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68EC47-0E98-4840-BBB7-66463709DDA0}"/>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2152405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0CE0F-833D-4722-A292-5A942B50EB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1D7737-6B9C-4BB3-8155-BB61D9634D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07CD68-0A32-49ED-803D-69B5A4CBB7B1}"/>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D9AB7E06-E5F7-4995-B0FC-C9053698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D0E272-75EE-4F08-95BB-05FE01B64445}"/>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248440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2846-B861-490E-A6A2-CC5C513FE0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D6B061-ED0E-4A3F-99A0-829213893C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C468E9-CD30-428B-B04B-7B3AC149ADEC}"/>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4E3C40A3-11EE-4DB0-AFFB-4DB7CA7F7F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7FD6A8-0733-47AF-A8BF-A9AA63BB2E4D}"/>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2198043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7589A-1D11-4BE5-B8CB-DCA1DA3944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816738-B10A-48E2-9C49-B4AA821158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06750F-E4E1-4571-A657-F0055072A7B3}"/>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73E7BED1-BD6E-48A3-9B0A-1393653A6C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775C5-6280-467E-BD60-AF83B240939D}"/>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1120700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A6941-5E24-4ADA-95DC-1E6315EF10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B62134-6810-43F8-AA87-92BDED97F4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6CAE6D-6049-4856-A802-3B2A0E8F1D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C8D53F-F09C-443C-9ABC-AD648185A42D}"/>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6" name="Footer Placeholder 5">
            <a:extLst>
              <a:ext uri="{FF2B5EF4-FFF2-40B4-BE49-F238E27FC236}">
                <a16:creationId xmlns:a16="http://schemas.microsoft.com/office/drawing/2014/main" id="{DE30D0F7-541D-40C0-820F-4F5EC26B40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5511C3-72F2-4BA5-9EC7-CD4817EB57B2}"/>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3862055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866C7-B287-4D53-B486-1BF3485302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48C7D3-0333-4A2C-8B2F-40306404C6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C6C64D-786E-4611-99D0-B0FD460289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6A2C50-A161-405B-8C02-BB976C7659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F74EFF-71D8-43CE-AED5-6147338E4F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D60C1D6-9D9F-4CAC-A01D-404BB7D2F0D4}"/>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8" name="Footer Placeholder 7">
            <a:extLst>
              <a:ext uri="{FF2B5EF4-FFF2-40B4-BE49-F238E27FC236}">
                <a16:creationId xmlns:a16="http://schemas.microsoft.com/office/drawing/2014/main" id="{A64F63D7-9B2E-455E-9BD1-23A779BC028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CE1E3D-CE7E-46D6-9294-0ED846865190}"/>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1167021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D861C-65E5-4FFB-AF87-21F1D0CF25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B870F8-C005-47E8-89BD-A7FAB769C0C6}"/>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4" name="Footer Placeholder 3">
            <a:extLst>
              <a:ext uri="{FF2B5EF4-FFF2-40B4-BE49-F238E27FC236}">
                <a16:creationId xmlns:a16="http://schemas.microsoft.com/office/drawing/2014/main" id="{E16F8E8F-2248-48FA-9C98-740DC4F170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C7ED5-ABA5-4F20-A4F2-32B7AE400525}"/>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860382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89F76A-E479-41AF-B421-EB261B714828}"/>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3" name="Footer Placeholder 2">
            <a:extLst>
              <a:ext uri="{FF2B5EF4-FFF2-40B4-BE49-F238E27FC236}">
                <a16:creationId xmlns:a16="http://schemas.microsoft.com/office/drawing/2014/main" id="{9DACBC47-BDAD-408C-ABFA-C42413674D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AC1470-4CE0-4C21-95AB-AAE7C8E1FAB5}"/>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4201498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DBA71-C0FD-44BC-83A0-BCFBAF9F16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EA64C5-121D-4C58-94E7-37EEBC310D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DAF2B-C69D-4517-8B2B-10EDC28BFC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4D66DA-19A3-41ED-83FC-BE869DF30C23}"/>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6" name="Footer Placeholder 5">
            <a:extLst>
              <a:ext uri="{FF2B5EF4-FFF2-40B4-BE49-F238E27FC236}">
                <a16:creationId xmlns:a16="http://schemas.microsoft.com/office/drawing/2014/main" id="{1DBAE355-BF54-434A-9A48-AF36F2989E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B97F2A-1B0B-4BCF-A873-A3929309CA48}"/>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1440886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2FFCD-7549-46F0-8331-720D7BCB3B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760A98-59A6-46AE-89A5-71248564AB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56E952-BD62-4084-BDD1-F0437992FB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E414EA-D993-4269-8B47-3300F82CC248}"/>
              </a:ext>
            </a:extLst>
          </p:cNvPr>
          <p:cNvSpPr>
            <a:spLocks noGrp="1"/>
          </p:cNvSpPr>
          <p:nvPr>
            <p:ph type="dt" sz="half" idx="10"/>
          </p:nvPr>
        </p:nvSpPr>
        <p:spPr/>
        <p:txBody>
          <a:bodyPr/>
          <a:lstStyle/>
          <a:p>
            <a:fld id="{64AA5F73-327B-47E1-9728-22786C75E7A9}" type="datetimeFigureOut">
              <a:rPr lang="en-US" smtClean="0"/>
              <a:t>3/22/2021</a:t>
            </a:fld>
            <a:endParaRPr lang="en-US"/>
          </a:p>
        </p:txBody>
      </p:sp>
      <p:sp>
        <p:nvSpPr>
          <p:cNvPr id="6" name="Footer Placeholder 5">
            <a:extLst>
              <a:ext uri="{FF2B5EF4-FFF2-40B4-BE49-F238E27FC236}">
                <a16:creationId xmlns:a16="http://schemas.microsoft.com/office/drawing/2014/main" id="{AD23908F-64A7-445A-9E7E-55F4766797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381D30-29E3-424F-8F44-8B7168CE5605}"/>
              </a:ext>
            </a:extLst>
          </p:cNvPr>
          <p:cNvSpPr>
            <a:spLocks noGrp="1"/>
          </p:cNvSpPr>
          <p:nvPr>
            <p:ph type="sldNum" sz="quarter" idx="12"/>
          </p:nvPr>
        </p:nvSpPr>
        <p:spPr/>
        <p:txBody>
          <a:bodyPr/>
          <a:lstStyle/>
          <a:p>
            <a:fld id="{E5F78F9F-078F-4AF1-9ED8-41C66D0A5236}" type="slidenum">
              <a:rPr lang="en-US" smtClean="0"/>
              <a:t>‹#›</a:t>
            </a:fld>
            <a:endParaRPr lang="en-US"/>
          </a:p>
        </p:txBody>
      </p:sp>
    </p:spTree>
    <p:extLst>
      <p:ext uri="{BB962C8B-B14F-4D97-AF65-F5344CB8AC3E}">
        <p14:creationId xmlns:p14="http://schemas.microsoft.com/office/powerpoint/2010/main" val="3515690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ED4DC1-D77F-43CD-BF52-E1C9AC1108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1DA862-2A81-4167-9089-0FE91E9058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EEAC34-081A-4850-8805-487049B581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AA5F73-327B-47E1-9728-22786C75E7A9}" type="datetimeFigureOut">
              <a:rPr lang="en-US" smtClean="0"/>
              <a:t>3/22/2021</a:t>
            </a:fld>
            <a:endParaRPr lang="en-US"/>
          </a:p>
        </p:txBody>
      </p:sp>
      <p:sp>
        <p:nvSpPr>
          <p:cNvPr id="5" name="Footer Placeholder 4">
            <a:extLst>
              <a:ext uri="{FF2B5EF4-FFF2-40B4-BE49-F238E27FC236}">
                <a16:creationId xmlns:a16="http://schemas.microsoft.com/office/drawing/2014/main" id="{E0E1998A-B572-4614-A153-4CBC56863B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B48572-E84F-47BB-978E-00FD8B5ED0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F78F9F-078F-4AF1-9ED8-41C66D0A5236}" type="slidenum">
              <a:rPr lang="en-US" smtClean="0"/>
              <a:t>‹#›</a:t>
            </a:fld>
            <a:endParaRPr lang="en-US"/>
          </a:p>
        </p:txBody>
      </p:sp>
    </p:spTree>
    <p:extLst>
      <p:ext uri="{BB962C8B-B14F-4D97-AF65-F5344CB8AC3E}">
        <p14:creationId xmlns:p14="http://schemas.microsoft.com/office/powerpoint/2010/main" val="19131625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2.png"/><Relationship Id="rId7" Type="http://schemas.openxmlformats.org/officeDocument/2006/relationships/image" Target="../media/image7.png"/><Relationship Id="rId12"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4.png"/><Relationship Id="rId5" Type="http://schemas.openxmlformats.org/officeDocument/2006/relationships/image" Target="../media/image5.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4.png"/><Relationship Id="rId5" Type="http://schemas.openxmlformats.org/officeDocument/2006/relationships/image" Target="../media/image5.png"/><Relationship Id="rId10" Type="http://schemas.openxmlformats.org/officeDocument/2006/relationships/image" Target="../media/image13.png"/><Relationship Id="rId4" Type="http://schemas.openxmlformats.org/officeDocument/2006/relationships/image" Target="../media/image4.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b="1" dirty="0">
                <a:solidFill>
                  <a:schemeClr val="bg1"/>
                </a:solidFill>
                <a:latin typeface="Avenir Next LT Pro Light" panose="020B0604020202020204" pitchFamily="34" charset="0"/>
              </a:rPr>
              <a:t>Home</a:t>
            </a:r>
            <a:r>
              <a:rPr lang="en-US" sz="4000" dirty="0">
                <a:solidFill>
                  <a:schemeClr val="bg1"/>
                </a:solidFill>
                <a:latin typeface="Avenir Next LT Pro Light" panose="020B0604020202020204" pitchFamily="34" charset="0"/>
              </a:rPr>
              <a:t>     About     Addresses     Methods     Results </a:t>
            </a:r>
          </a:p>
        </p:txBody>
      </p:sp>
      <p:sp>
        <p:nvSpPr>
          <p:cNvPr id="3" name="Content Placeholder 2">
            <a:extLst>
              <a:ext uri="{FF2B5EF4-FFF2-40B4-BE49-F238E27FC236}">
                <a16:creationId xmlns:a16="http://schemas.microsoft.com/office/drawing/2014/main" id="{7978F388-8FE1-4FEA-8B77-C2E26B38316D}"/>
              </a:ext>
            </a:extLst>
          </p:cNvPr>
          <p:cNvSpPr>
            <a:spLocks noGrp="1"/>
          </p:cNvSpPr>
          <p:nvPr>
            <p:ph idx="1"/>
          </p:nvPr>
        </p:nvSpPr>
        <p:spPr>
          <a:xfrm>
            <a:off x="722790" y="2774087"/>
            <a:ext cx="10515600" cy="1603375"/>
          </a:xfrm>
        </p:spPr>
        <p:txBody>
          <a:bodyPr>
            <a:normAutofit/>
          </a:bodyPr>
          <a:lstStyle/>
          <a:p>
            <a:pPr marL="0" indent="0" algn="ctr">
              <a:buNone/>
            </a:pPr>
            <a:r>
              <a:rPr lang="en-US" sz="4000" dirty="0">
                <a:latin typeface="Avenir Next LT Pro Light" panose="020B0304020202020204" pitchFamily="34" charset="0"/>
              </a:rPr>
              <a:t>Project Overview</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8" name="Picture 7">
            <a:extLst>
              <a:ext uri="{FF2B5EF4-FFF2-40B4-BE49-F238E27FC236}">
                <a16:creationId xmlns:a16="http://schemas.microsoft.com/office/drawing/2014/main" id="{BF75F4E2-F134-4188-91F3-C91170401F74}"/>
              </a:ext>
            </a:extLst>
          </p:cNvPr>
          <p:cNvPicPr>
            <a:picLocks noChangeAspect="1"/>
          </p:cNvPicPr>
          <p:nvPr/>
        </p:nvPicPr>
        <p:blipFill>
          <a:blip r:embed="rId4"/>
          <a:stretch>
            <a:fillRect/>
          </a:stretch>
        </p:blipFill>
        <p:spPr>
          <a:xfrm>
            <a:off x="3312848" y="3751544"/>
            <a:ext cx="5566299" cy="2867193"/>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5"/>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6"/>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6"/>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6"/>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7"/>
          <a:stretch>
            <a:fillRect/>
          </a:stretch>
        </p:blipFill>
        <p:spPr>
          <a:xfrm>
            <a:off x="12002215" y="-39468"/>
            <a:ext cx="176799" cy="2091109"/>
          </a:xfrm>
          <a:prstGeom prst="rect">
            <a:avLst/>
          </a:prstGeom>
        </p:spPr>
      </p:pic>
    </p:spTree>
    <p:extLst>
      <p:ext uri="{BB962C8B-B14F-4D97-AF65-F5344CB8AC3E}">
        <p14:creationId xmlns:p14="http://schemas.microsoft.com/office/powerpoint/2010/main" val="2515082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t>
            </a:r>
            <a:r>
              <a:rPr lang="en-US" sz="4000" b="1" dirty="0">
                <a:solidFill>
                  <a:schemeClr val="bg1"/>
                </a:solidFill>
                <a:latin typeface="Avenir Next LT Pro Light" panose="020B0604020202020204" pitchFamily="34" charset="0"/>
              </a:rPr>
              <a:t>About</a:t>
            </a:r>
            <a:r>
              <a:rPr lang="en-US" sz="4000" dirty="0">
                <a:solidFill>
                  <a:schemeClr val="bg1"/>
                </a:solidFill>
                <a:latin typeface="Avenir Next LT Pro Light" panose="020B0604020202020204" pitchFamily="34" charset="0"/>
              </a:rPr>
              <a:t>     Addresses     Methods     Results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713C3718-C13F-4BCF-95B3-C9CB0AE285F8}"/>
              </a:ext>
            </a:extLst>
          </p:cNvPr>
          <p:cNvPicPr>
            <a:picLocks noChangeAspect="1"/>
          </p:cNvPicPr>
          <p:nvPr/>
        </p:nvPicPr>
        <p:blipFill>
          <a:blip r:embed="rId8"/>
          <a:stretch>
            <a:fillRect/>
          </a:stretch>
        </p:blipFill>
        <p:spPr>
          <a:xfrm>
            <a:off x="-23343" y="6717229"/>
            <a:ext cx="12168671" cy="176799"/>
          </a:xfrm>
          <a:prstGeom prst="rect">
            <a:avLst/>
          </a:prstGeom>
        </p:spPr>
      </p:pic>
      <p:pic>
        <p:nvPicPr>
          <p:cNvPr id="21" name="Picture 20">
            <a:extLst>
              <a:ext uri="{FF2B5EF4-FFF2-40B4-BE49-F238E27FC236}">
                <a16:creationId xmlns:a16="http://schemas.microsoft.com/office/drawing/2014/main" id="{07FC73E7-4B72-4CC5-B2D7-C9FBB69AA259}"/>
              </a:ext>
            </a:extLst>
          </p:cNvPr>
          <p:cNvPicPr>
            <a:picLocks noChangeAspect="1"/>
          </p:cNvPicPr>
          <p:nvPr/>
        </p:nvPicPr>
        <p:blipFill>
          <a:blip r:embed="rId8"/>
          <a:stretch>
            <a:fillRect/>
          </a:stretch>
        </p:blipFill>
        <p:spPr>
          <a:xfrm>
            <a:off x="-7767" y="1994553"/>
            <a:ext cx="12168671" cy="57088"/>
          </a:xfrm>
          <a:prstGeom prst="rect">
            <a:avLst/>
          </a:prstGeom>
        </p:spPr>
      </p:pic>
      <p:pic>
        <p:nvPicPr>
          <p:cNvPr id="17" name="Picture 16">
            <a:extLst>
              <a:ext uri="{FF2B5EF4-FFF2-40B4-BE49-F238E27FC236}">
                <a16:creationId xmlns:a16="http://schemas.microsoft.com/office/drawing/2014/main" id="{F9F15128-B7A8-4FAF-88A0-87354B724FE3}"/>
              </a:ext>
            </a:extLst>
          </p:cNvPr>
          <p:cNvPicPr>
            <a:picLocks noChangeAspect="1"/>
          </p:cNvPicPr>
          <p:nvPr/>
        </p:nvPicPr>
        <p:blipFill>
          <a:blip r:embed="rId9"/>
          <a:stretch>
            <a:fillRect/>
          </a:stretch>
        </p:blipFill>
        <p:spPr>
          <a:xfrm>
            <a:off x="357159" y="2542322"/>
            <a:ext cx="2493480" cy="2834886"/>
          </a:xfrm>
          <a:prstGeom prst="rect">
            <a:avLst/>
          </a:prstGeom>
        </p:spPr>
      </p:pic>
      <p:pic>
        <p:nvPicPr>
          <p:cNvPr id="18" name="Picture 17">
            <a:extLst>
              <a:ext uri="{FF2B5EF4-FFF2-40B4-BE49-F238E27FC236}">
                <a16:creationId xmlns:a16="http://schemas.microsoft.com/office/drawing/2014/main" id="{17F5B052-A376-4261-B4D0-9A436E77994D}"/>
              </a:ext>
            </a:extLst>
          </p:cNvPr>
          <p:cNvPicPr>
            <a:picLocks noChangeAspect="1"/>
          </p:cNvPicPr>
          <p:nvPr/>
        </p:nvPicPr>
        <p:blipFill>
          <a:blip r:embed="rId10"/>
          <a:stretch>
            <a:fillRect/>
          </a:stretch>
        </p:blipFill>
        <p:spPr>
          <a:xfrm>
            <a:off x="421172" y="2718072"/>
            <a:ext cx="2365453" cy="2456901"/>
          </a:xfrm>
          <a:prstGeom prst="rect">
            <a:avLst/>
          </a:prstGeom>
        </p:spPr>
      </p:pic>
      <p:sp>
        <p:nvSpPr>
          <p:cNvPr id="19" name="TextBox 18">
            <a:extLst>
              <a:ext uri="{FF2B5EF4-FFF2-40B4-BE49-F238E27FC236}">
                <a16:creationId xmlns:a16="http://schemas.microsoft.com/office/drawing/2014/main" id="{62D5709D-FB2B-42EF-84BE-D4520290BE48}"/>
              </a:ext>
            </a:extLst>
          </p:cNvPr>
          <p:cNvSpPr txBox="1"/>
          <p:nvPr/>
        </p:nvSpPr>
        <p:spPr>
          <a:xfrm>
            <a:off x="5841507" y="2758676"/>
            <a:ext cx="2254928" cy="461665"/>
          </a:xfrm>
          <a:prstGeom prst="rect">
            <a:avLst/>
          </a:prstGeom>
          <a:noFill/>
        </p:spPr>
        <p:txBody>
          <a:bodyPr wrap="square" rtlCol="0">
            <a:spAutoFit/>
          </a:bodyPr>
          <a:lstStyle/>
          <a:p>
            <a:r>
              <a:rPr lang="en-US" sz="2400" dirty="0">
                <a:latin typeface="Avenir Next LT Pro Light" panose="020B0304020202020204" pitchFamily="34" charset="0"/>
              </a:rPr>
              <a:t>About </a:t>
            </a:r>
            <a:r>
              <a:rPr lang="en-US" dirty="0"/>
              <a:t> </a:t>
            </a:r>
            <a:r>
              <a:rPr lang="en-US" sz="2400" dirty="0">
                <a:latin typeface="Avenir Next LT Pro Light" panose="020B0304020202020204" pitchFamily="34" charset="0"/>
              </a:rPr>
              <a:t>Project</a:t>
            </a:r>
          </a:p>
        </p:txBody>
      </p:sp>
      <p:sp>
        <p:nvSpPr>
          <p:cNvPr id="22" name="TextBox 21">
            <a:extLst>
              <a:ext uri="{FF2B5EF4-FFF2-40B4-BE49-F238E27FC236}">
                <a16:creationId xmlns:a16="http://schemas.microsoft.com/office/drawing/2014/main" id="{0A9917AC-307C-42B9-8BE8-6F8643FDD143}"/>
              </a:ext>
            </a:extLst>
          </p:cNvPr>
          <p:cNvSpPr txBox="1"/>
          <p:nvPr/>
        </p:nvSpPr>
        <p:spPr>
          <a:xfrm>
            <a:off x="5655076" y="4155015"/>
            <a:ext cx="2627790" cy="461665"/>
          </a:xfrm>
          <a:prstGeom prst="rect">
            <a:avLst/>
          </a:prstGeom>
          <a:noFill/>
        </p:spPr>
        <p:txBody>
          <a:bodyPr wrap="square" rtlCol="0">
            <a:spAutoFit/>
          </a:bodyPr>
          <a:lstStyle/>
          <a:p>
            <a:r>
              <a:rPr lang="en-US" sz="2400" dirty="0">
                <a:latin typeface="Avenir Next LT Pro Light" panose="020B0304020202020204" pitchFamily="34" charset="0"/>
              </a:rPr>
              <a:t>Team</a:t>
            </a:r>
            <a:r>
              <a:rPr lang="en-US" dirty="0"/>
              <a:t> </a:t>
            </a:r>
            <a:r>
              <a:rPr lang="en-US" sz="2400" dirty="0">
                <a:latin typeface="Avenir Next LT Pro Light" panose="020B0304020202020204" pitchFamily="34" charset="0"/>
              </a:rPr>
              <a:t>Overview</a:t>
            </a:r>
          </a:p>
        </p:txBody>
      </p:sp>
    </p:spTree>
    <p:extLst>
      <p:ext uri="{BB962C8B-B14F-4D97-AF65-F5344CB8AC3E}">
        <p14:creationId xmlns:p14="http://schemas.microsoft.com/office/powerpoint/2010/main" val="2267801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About     </a:t>
            </a:r>
            <a:r>
              <a:rPr lang="en-US" sz="4000" b="1" dirty="0">
                <a:solidFill>
                  <a:schemeClr val="bg1"/>
                </a:solidFill>
                <a:latin typeface="Avenir Next LT Pro Light" panose="020B0604020202020204" pitchFamily="34" charset="0"/>
              </a:rPr>
              <a:t>Addresses</a:t>
            </a:r>
            <a:r>
              <a:rPr lang="en-US" sz="4000" dirty="0">
                <a:solidFill>
                  <a:schemeClr val="bg1"/>
                </a:solidFill>
                <a:latin typeface="Avenir Next LT Pro Light" panose="020B0604020202020204" pitchFamily="34" charset="0"/>
              </a:rPr>
              <a:t>     Methods     Results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85ACE4A-BF67-4BD8-8520-854294509C0F}"/>
              </a:ext>
            </a:extLst>
          </p:cNvPr>
          <p:cNvPicPr>
            <a:picLocks noChangeAspect="1"/>
          </p:cNvPicPr>
          <p:nvPr/>
        </p:nvPicPr>
        <p:blipFill>
          <a:blip r:embed="rId8"/>
          <a:stretch>
            <a:fillRect/>
          </a:stretch>
        </p:blipFill>
        <p:spPr>
          <a:xfrm>
            <a:off x="391237" y="4675710"/>
            <a:ext cx="2493480" cy="1884089"/>
          </a:xfrm>
          <a:prstGeom prst="rect">
            <a:avLst/>
          </a:prstGeom>
        </p:spPr>
      </p:pic>
      <p:sp>
        <p:nvSpPr>
          <p:cNvPr id="15" name="TextBox 14">
            <a:extLst>
              <a:ext uri="{FF2B5EF4-FFF2-40B4-BE49-F238E27FC236}">
                <a16:creationId xmlns:a16="http://schemas.microsoft.com/office/drawing/2014/main" id="{FE7A3C31-08D6-4FAD-BF9D-C2281BAEB52B}"/>
              </a:ext>
            </a:extLst>
          </p:cNvPr>
          <p:cNvSpPr txBox="1"/>
          <p:nvPr/>
        </p:nvSpPr>
        <p:spPr>
          <a:xfrm>
            <a:off x="466077" y="4884020"/>
            <a:ext cx="2290439" cy="1569660"/>
          </a:xfrm>
          <a:prstGeom prst="rect">
            <a:avLst/>
          </a:prstGeom>
          <a:noFill/>
        </p:spPr>
        <p:txBody>
          <a:bodyPr wrap="square" rtlCol="0">
            <a:spAutoFit/>
          </a:bodyPr>
          <a:lstStyle/>
          <a:p>
            <a:r>
              <a:rPr lang="en-US" sz="2400" dirty="0">
                <a:solidFill>
                  <a:schemeClr val="bg1"/>
                </a:solidFill>
                <a:latin typeface="Avenir Next LT Pro Light" panose="020B0304020202020204" pitchFamily="34" charset="0"/>
              </a:rPr>
              <a:t>Reveal Markup</a:t>
            </a:r>
          </a:p>
          <a:p>
            <a:r>
              <a:rPr lang="en-US" sz="2400" dirty="0">
                <a:solidFill>
                  <a:schemeClr val="bg1"/>
                </a:solidFill>
                <a:latin typeface="Avenir Next LT Pro Light" panose="020B0304020202020204" pitchFamily="34" charset="0"/>
              </a:rPr>
              <a:t>Theme</a:t>
            </a:r>
          </a:p>
          <a:p>
            <a:r>
              <a:rPr lang="en-US" sz="2400" dirty="0">
                <a:solidFill>
                  <a:schemeClr val="bg1"/>
                </a:solidFill>
                <a:latin typeface="Avenir Next LT Pro Light" panose="020B0304020202020204" pitchFamily="34" charset="0"/>
              </a:rPr>
              <a:t>Theme</a:t>
            </a:r>
          </a:p>
          <a:p>
            <a:endParaRPr lang="en-US" sz="2400" dirty="0">
              <a:solidFill>
                <a:schemeClr val="bg1"/>
              </a:solidFill>
              <a:latin typeface="Avenir Next LT Pro Light" panose="020B0304020202020204" pitchFamily="34" charset="0"/>
            </a:endParaRPr>
          </a:p>
        </p:txBody>
      </p:sp>
      <p:pic>
        <p:nvPicPr>
          <p:cNvPr id="5" name="Picture 4">
            <a:extLst>
              <a:ext uri="{FF2B5EF4-FFF2-40B4-BE49-F238E27FC236}">
                <a16:creationId xmlns:a16="http://schemas.microsoft.com/office/drawing/2014/main" id="{301FB0F2-426A-4953-96FA-DA2A67F81FA3}"/>
              </a:ext>
            </a:extLst>
          </p:cNvPr>
          <p:cNvPicPr>
            <a:picLocks noChangeAspect="1"/>
          </p:cNvPicPr>
          <p:nvPr/>
        </p:nvPicPr>
        <p:blipFill>
          <a:blip r:embed="rId9"/>
          <a:stretch>
            <a:fillRect/>
          </a:stretch>
        </p:blipFill>
        <p:spPr>
          <a:xfrm>
            <a:off x="3420270" y="2242386"/>
            <a:ext cx="6269837" cy="784728"/>
          </a:xfrm>
          <a:prstGeom prst="rect">
            <a:avLst/>
          </a:prstGeom>
        </p:spPr>
      </p:pic>
      <p:sp>
        <p:nvSpPr>
          <p:cNvPr id="6" name="TextBox 5">
            <a:extLst>
              <a:ext uri="{FF2B5EF4-FFF2-40B4-BE49-F238E27FC236}">
                <a16:creationId xmlns:a16="http://schemas.microsoft.com/office/drawing/2014/main" id="{07C70246-B1B5-4007-9465-67DB84AF0C49}"/>
              </a:ext>
            </a:extLst>
          </p:cNvPr>
          <p:cNvSpPr txBox="1"/>
          <p:nvPr/>
        </p:nvSpPr>
        <p:spPr>
          <a:xfrm>
            <a:off x="3639844" y="2371530"/>
            <a:ext cx="2086252" cy="461665"/>
          </a:xfrm>
          <a:prstGeom prst="rect">
            <a:avLst/>
          </a:prstGeom>
          <a:noFill/>
        </p:spPr>
        <p:txBody>
          <a:bodyPr wrap="square" rtlCol="0">
            <a:spAutoFit/>
          </a:bodyPr>
          <a:lstStyle/>
          <a:p>
            <a:r>
              <a:rPr lang="en-US" sz="2400" dirty="0">
                <a:solidFill>
                  <a:schemeClr val="bg1"/>
                </a:solidFill>
                <a:latin typeface="Avenir Next LT Pro Light" panose="020B0304020202020204" pitchFamily="34" charset="0"/>
              </a:rPr>
              <a:t>Metadata</a:t>
            </a:r>
          </a:p>
        </p:txBody>
      </p:sp>
      <p:sp>
        <p:nvSpPr>
          <p:cNvPr id="8" name="TextBox 7">
            <a:extLst>
              <a:ext uri="{FF2B5EF4-FFF2-40B4-BE49-F238E27FC236}">
                <a16:creationId xmlns:a16="http://schemas.microsoft.com/office/drawing/2014/main" id="{56DC90D5-8B6F-49F6-95C3-B7076A76B322}"/>
              </a:ext>
            </a:extLst>
          </p:cNvPr>
          <p:cNvSpPr txBox="1"/>
          <p:nvPr/>
        </p:nvSpPr>
        <p:spPr>
          <a:xfrm>
            <a:off x="3356944" y="3118379"/>
            <a:ext cx="6569475" cy="3416320"/>
          </a:xfrm>
          <a:prstGeom prst="rect">
            <a:avLst/>
          </a:prstGeom>
          <a:noFill/>
        </p:spPr>
        <p:txBody>
          <a:bodyPr wrap="square" rtlCol="0">
            <a:spAutoFit/>
          </a:bodyPr>
          <a:lstStyle/>
          <a:p>
            <a:r>
              <a:rPr lang="en-US" dirty="0">
                <a:latin typeface="Avenir Next LT Pro Light" panose="020B0304020202020204" pitchFamily="34" charset="0"/>
              </a:rPr>
              <a:t>Address Text</a:t>
            </a:r>
          </a:p>
          <a:p>
            <a:pPr algn="l"/>
            <a:r>
              <a:rPr lang="en-US" b="0" i="0" dirty="0">
                <a:solidFill>
                  <a:srgbClr val="000000"/>
                </a:solidFill>
                <a:effectLst/>
                <a:latin typeface="Avenir Next LT Pro Light" panose="020B0304020202020204" pitchFamily="34" charset="0"/>
              </a:rPr>
              <a:t>Fellow-Citizens of the Senate and of the House of Representatives:</a:t>
            </a:r>
          </a:p>
          <a:p>
            <a:pPr algn="l"/>
            <a:r>
              <a:rPr lang="en-US" b="0" i="0" dirty="0">
                <a:solidFill>
                  <a:srgbClr val="000000"/>
                </a:solidFill>
                <a:effectLst/>
                <a:latin typeface="Avenir Next LT Pro Light" panose="020B0304020202020204" pitchFamily="34" charset="0"/>
              </a:rPr>
              <a:t>Among the vicissitudes </a:t>
            </a:r>
            <a:r>
              <a:rPr lang="en-US" b="1" i="0" dirty="0">
                <a:solidFill>
                  <a:srgbClr val="000000"/>
                </a:solidFill>
                <a:effectLst/>
                <a:latin typeface="Avenir Next LT Pro Light" panose="020B0304020202020204" pitchFamily="34" charset="0"/>
              </a:rPr>
              <a:t>incident</a:t>
            </a:r>
            <a:r>
              <a:rPr lang="en-US" b="0" i="0" dirty="0">
                <a:solidFill>
                  <a:srgbClr val="000000"/>
                </a:solidFill>
                <a:effectLst/>
                <a:latin typeface="Avenir Next LT Pro Light" panose="020B0304020202020204" pitchFamily="34" charset="0"/>
              </a:rPr>
              <a:t> to life no event could have filled me with greater anxieties than that of which the notification was transmitted by your order, and received on the 14th day of the present month. On the one hand, I was summoned by my country, whose voice I can never hear but with veneration and love, from a retreat which I had chosen with the fondest predilection, and, in my flattering hopes, with an immutable decision, as the asylum of my declining years—a retreat which was rendered every day more necessary as well</a:t>
            </a:r>
            <a:endParaRPr lang="en-US" dirty="0">
              <a:latin typeface="Avenir Next LT Pro Light" panose="020B0304020202020204" pitchFamily="34" charset="0"/>
            </a:endParaRPr>
          </a:p>
        </p:txBody>
      </p:sp>
      <p:pic>
        <p:nvPicPr>
          <p:cNvPr id="4102" name="Picture 6" descr="Cursor PNG, Cursor Transparent Background - FreeIconsPNG">
            <a:extLst>
              <a:ext uri="{FF2B5EF4-FFF2-40B4-BE49-F238E27FC236}">
                <a16:creationId xmlns:a16="http://schemas.microsoft.com/office/drawing/2014/main" id="{02F8E1C5-1865-4B51-A3D6-9D8C534BD6E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975880">
            <a:off x="6053803" y="4194297"/>
            <a:ext cx="860394" cy="86039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40B8C9B3-0545-4AC4-BD41-A43666D742B7}"/>
              </a:ext>
            </a:extLst>
          </p:cNvPr>
          <p:cNvPicPr>
            <a:picLocks noChangeAspect="1"/>
          </p:cNvPicPr>
          <p:nvPr/>
        </p:nvPicPr>
        <p:blipFill>
          <a:blip r:embed="rId11"/>
          <a:stretch>
            <a:fillRect/>
          </a:stretch>
        </p:blipFill>
        <p:spPr>
          <a:xfrm>
            <a:off x="6825607" y="4027361"/>
            <a:ext cx="2133659" cy="508841"/>
          </a:xfrm>
          <a:prstGeom prst="rect">
            <a:avLst/>
          </a:prstGeom>
        </p:spPr>
      </p:pic>
      <p:sp>
        <p:nvSpPr>
          <p:cNvPr id="17" name="TextBox 16">
            <a:extLst>
              <a:ext uri="{FF2B5EF4-FFF2-40B4-BE49-F238E27FC236}">
                <a16:creationId xmlns:a16="http://schemas.microsoft.com/office/drawing/2014/main" id="{BCA8EAB0-F187-4D7F-A64D-80F737BA0814}"/>
              </a:ext>
            </a:extLst>
          </p:cNvPr>
          <p:cNvSpPr txBox="1"/>
          <p:nvPr/>
        </p:nvSpPr>
        <p:spPr>
          <a:xfrm>
            <a:off x="6825607" y="3982857"/>
            <a:ext cx="1828142" cy="646331"/>
          </a:xfrm>
          <a:prstGeom prst="rect">
            <a:avLst/>
          </a:prstGeom>
          <a:noFill/>
        </p:spPr>
        <p:txBody>
          <a:bodyPr wrap="square" rtlCol="0">
            <a:spAutoFit/>
          </a:bodyPr>
          <a:lstStyle/>
          <a:p>
            <a:r>
              <a:rPr lang="en-US" dirty="0">
                <a:solidFill>
                  <a:schemeClr val="bg1"/>
                </a:solidFill>
                <a:latin typeface="Avenir Next LT Pro Light" panose="020B0304020202020204" pitchFamily="34" charset="0"/>
              </a:rPr>
              <a:t>Brief discussion of markup?</a:t>
            </a:r>
          </a:p>
        </p:txBody>
      </p:sp>
      <p:pic>
        <p:nvPicPr>
          <p:cNvPr id="18" name="Picture 17">
            <a:extLst>
              <a:ext uri="{FF2B5EF4-FFF2-40B4-BE49-F238E27FC236}">
                <a16:creationId xmlns:a16="http://schemas.microsoft.com/office/drawing/2014/main" id="{264B06E2-54BC-4347-B6FA-AED511CA27FA}"/>
              </a:ext>
            </a:extLst>
          </p:cNvPr>
          <p:cNvPicPr>
            <a:picLocks noChangeAspect="1"/>
          </p:cNvPicPr>
          <p:nvPr/>
        </p:nvPicPr>
        <p:blipFill>
          <a:blip r:embed="rId12"/>
          <a:stretch>
            <a:fillRect/>
          </a:stretch>
        </p:blipFill>
        <p:spPr>
          <a:xfrm>
            <a:off x="391237" y="2262776"/>
            <a:ext cx="2493480" cy="1993565"/>
          </a:xfrm>
          <a:prstGeom prst="rect">
            <a:avLst/>
          </a:prstGeom>
        </p:spPr>
      </p:pic>
      <p:pic>
        <p:nvPicPr>
          <p:cNvPr id="19" name="Picture 18">
            <a:extLst>
              <a:ext uri="{FF2B5EF4-FFF2-40B4-BE49-F238E27FC236}">
                <a16:creationId xmlns:a16="http://schemas.microsoft.com/office/drawing/2014/main" id="{03A44837-B8A8-4F24-9833-A85DC7B16B81}"/>
              </a:ext>
            </a:extLst>
          </p:cNvPr>
          <p:cNvPicPr>
            <a:picLocks noChangeAspect="1"/>
          </p:cNvPicPr>
          <p:nvPr/>
        </p:nvPicPr>
        <p:blipFill>
          <a:blip r:embed="rId13"/>
          <a:stretch>
            <a:fillRect/>
          </a:stretch>
        </p:blipFill>
        <p:spPr>
          <a:xfrm>
            <a:off x="193452" y="2285283"/>
            <a:ext cx="2926334" cy="2066723"/>
          </a:xfrm>
          <a:prstGeom prst="rect">
            <a:avLst/>
          </a:prstGeom>
        </p:spPr>
      </p:pic>
    </p:spTree>
    <p:extLst>
      <p:ext uri="{BB962C8B-B14F-4D97-AF65-F5344CB8AC3E}">
        <p14:creationId xmlns:p14="http://schemas.microsoft.com/office/powerpoint/2010/main" val="1017911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About     </a:t>
            </a:r>
            <a:r>
              <a:rPr lang="en-US" sz="4000" b="1" dirty="0">
                <a:solidFill>
                  <a:schemeClr val="bg1"/>
                </a:solidFill>
                <a:latin typeface="Avenir Next LT Pro Light" panose="020B0604020202020204" pitchFamily="34" charset="0"/>
              </a:rPr>
              <a:t>Addresses</a:t>
            </a:r>
            <a:r>
              <a:rPr lang="en-US" sz="4000" dirty="0">
                <a:solidFill>
                  <a:schemeClr val="bg1"/>
                </a:solidFill>
                <a:latin typeface="Avenir Next LT Pro Light" panose="020B0604020202020204" pitchFamily="34" charset="0"/>
              </a:rPr>
              <a:t>     Methods     Results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2F2A364-805C-4408-BE31-1E3D8E116D5F}"/>
              </a:ext>
            </a:extLst>
          </p:cNvPr>
          <p:cNvSpPr txBox="1"/>
          <p:nvPr/>
        </p:nvSpPr>
        <p:spPr>
          <a:xfrm>
            <a:off x="4635621" y="2565124"/>
            <a:ext cx="2920753" cy="3046988"/>
          </a:xfrm>
          <a:prstGeom prst="rect">
            <a:avLst/>
          </a:prstGeom>
          <a:noFill/>
        </p:spPr>
        <p:txBody>
          <a:bodyPr wrap="square" rtlCol="0">
            <a:spAutoFit/>
          </a:bodyPr>
          <a:lstStyle/>
          <a:p>
            <a:r>
              <a:rPr lang="en-US" sz="3200" dirty="0">
                <a:latin typeface="Avenir Next LT Pro Light" panose="020B0304020202020204" pitchFamily="34" charset="0"/>
              </a:rPr>
              <a:t>List view???</a:t>
            </a:r>
          </a:p>
          <a:p>
            <a:r>
              <a:rPr lang="en-US" sz="3200" dirty="0">
                <a:latin typeface="Avenir Next LT Pro Light" panose="020B0304020202020204" pitchFamily="34" charset="0"/>
              </a:rPr>
              <a:t>1.</a:t>
            </a:r>
          </a:p>
          <a:p>
            <a:r>
              <a:rPr lang="en-US" sz="3200" dirty="0">
                <a:latin typeface="Avenir Next LT Pro Light" panose="020B0304020202020204" pitchFamily="34" charset="0"/>
              </a:rPr>
              <a:t>2.</a:t>
            </a:r>
          </a:p>
          <a:p>
            <a:r>
              <a:rPr lang="en-US" sz="3200" dirty="0">
                <a:latin typeface="Avenir Next LT Pro Light" panose="020B0304020202020204" pitchFamily="34" charset="0"/>
              </a:rPr>
              <a:t>3.</a:t>
            </a:r>
          </a:p>
          <a:p>
            <a:r>
              <a:rPr lang="en-US" sz="3200" dirty="0">
                <a:latin typeface="Avenir Next LT Pro Light" panose="020B0304020202020204" pitchFamily="34" charset="0"/>
              </a:rPr>
              <a:t>4.</a:t>
            </a:r>
          </a:p>
          <a:p>
            <a:r>
              <a:rPr lang="en-US" sz="3200" dirty="0">
                <a:latin typeface="Avenir Next LT Pro Light" panose="020B0304020202020204" pitchFamily="34" charset="0"/>
              </a:rPr>
              <a:t>5.</a:t>
            </a:r>
          </a:p>
        </p:txBody>
      </p:sp>
      <p:pic>
        <p:nvPicPr>
          <p:cNvPr id="5" name="Picture 4">
            <a:extLst>
              <a:ext uri="{FF2B5EF4-FFF2-40B4-BE49-F238E27FC236}">
                <a16:creationId xmlns:a16="http://schemas.microsoft.com/office/drawing/2014/main" id="{2DD97FB8-86AE-4E68-ADDA-697F8182604A}"/>
              </a:ext>
            </a:extLst>
          </p:cNvPr>
          <p:cNvPicPr>
            <a:picLocks noChangeAspect="1"/>
          </p:cNvPicPr>
          <p:nvPr/>
        </p:nvPicPr>
        <p:blipFill>
          <a:blip r:embed="rId8"/>
          <a:stretch>
            <a:fillRect/>
          </a:stretch>
        </p:blipFill>
        <p:spPr>
          <a:xfrm>
            <a:off x="492758" y="2299317"/>
            <a:ext cx="2493480" cy="4143651"/>
          </a:xfrm>
          <a:prstGeom prst="rect">
            <a:avLst/>
          </a:prstGeom>
        </p:spPr>
      </p:pic>
      <p:sp>
        <p:nvSpPr>
          <p:cNvPr id="6" name="TextBox 5">
            <a:extLst>
              <a:ext uri="{FF2B5EF4-FFF2-40B4-BE49-F238E27FC236}">
                <a16:creationId xmlns:a16="http://schemas.microsoft.com/office/drawing/2014/main" id="{223825C0-A237-4046-8C6B-069B5BD613D9}"/>
              </a:ext>
            </a:extLst>
          </p:cNvPr>
          <p:cNvSpPr txBox="1"/>
          <p:nvPr/>
        </p:nvSpPr>
        <p:spPr>
          <a:xfrm>
            <a:off x="492758" y="2828835"/>
            <a:ext cx="2446896" cy="1200329"/>
          </a:xfrm>
          <a:prstGeom prst="rect">
            <a:avLst/>
          </a:prstGeom>
          <a:noFill/>
        </p:spPr>
        <p:txBody>
          <a:bodyPr wrap="square" rtlCol="0">
            <a:spAutoFit/>
          </a:bodyPr>
          <a:lstStyle/>
          <a:p>
            <a:r>
              <a:rPr lang="en-US" dirty="0">
                <a:solidFill>
                  <a:schemeClr val="bg1"/>
                </a:solidFill>
                <a:latin typeface="Avenir Next LT Pro Light" panose="020B0304020202020204" pitchFamily="34" charset="0"/>
              </a:rPr>
              <a:t>Organizational tools?</a:t>
            </a:r>
          </a:p>
          <a:p>
            <a:r>
              <a:rPr lang="en-US" dirty="0">
                <a:solidFill>
                  <a:schemeClr val="bg1"/>
                </a:solidFill>
                <a:latin typeface="Avenir Next LT Pro Light" panose="020B0304020202020204" pitchFamily="34" charset="0"/>
              </a:rPr>
              <a:t>*Party</a:t>
            </a:r>
          </a:p>
          <a:p>
            <a:r>
              <a:rPr lang="en-US" dirty="0">
                <a:solidFill>
                  <a:schemeClr val="bg1"/>
                </a:solidFill>
                <a:latin typeface="Avenir Next LT Pro Light" panose="020B0304020202020204" pitchFamily="34" charset="0"/>
              </a:rPr>
              <a:t>*Religion</a:t>
            </a:r>
          </a:p>
          <a:p>
            <a:r>
              <a:rPr lang="en-US" dirty="0">
                <a:solidFill>
                  <a:schemeClr val="bg1"/>
                </a:solidFill>
                <a:latin typeface="Avenir Next LT Pro Light" panose="020B0304020202020204" pitchFamily="34" charset="0"/>
              </a:rPr>
              <a:t>*Occupation</a:t>
            </a:r>
          </a:p>
        </p:txBody>
      </p:sp>
    </p:spTree>
    <p:extLst>
      <p:ext uri="{BB962C8B-B14F-4D97-AF65-F5344CB8AC3E}">
        <p14:creationId xmlns:p14="http://schemas.microsoft.com/office/powerpoint/2010/main" val="2716674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About     </a:t>
            </a:r>
            <a:r>
              <a:rPr lang="en-US" sz="4000" b="1" dirty="0">
                <a:solidFill>
                  <a:schemeClr val="bg1"/>
                </a:solidFill>
                <a:latin typeface="Avenir Next LT Pro Light" panose="020B0604020202020204" pitchFamily="34" charset="0"/>
              </a:rPr>
              <a:t>Addresses</a:t>
            </a:r>
            <a:r>
              <a:rPr lang="en-US" sz="4000" dirty="0">
                <a:solidFill>
                  <a:schemeClr val="bg1"/>
                </a:solidFill>
                <a:latin typeface="Avenir Next LT Pro Light" panose="020B0604020202020204" pitchFamily="34" charset="0"/>
              </a:rPr>
              <a:t>     Methods     Results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85ACE4A-BF67-4BD8-8520-854294509C0F}"/>
              </a:ext>
            </a:extLst>
          </p:cNvPr>
          <p:cNvPicPr>
            <a:picLocks noChangeAspect="1"/>
          </p:cNvPicPr>
          <p:nvPr/>
        </p:nvPicPr>
        <p:blipFill>
          <a:blip r:embed="rId8"/>
          <a:stretch>
            <a:fillRect/>
          </a:stretch>
        </p:blipFill>
        <p:spPr>
          <a:xfrm>
            <a:off x="391237" y="4092606"/>
            <a:ext cx="2493480" cy="2467194"/>
          </a:xfrm>
          <a:prstGeom prst="rect">
            <a:avLst/>
          </a:prstGeom>
        </p:spPr>
      </p:pic>
      <p:sp>
        <p:nvSpPr>
          <p:cNvPr id="15" name="TextBox 14">
            <a:extLst>
              <a:ext uri="{FF2B5EF4-FFF2-40B4-BE49-F238E27FC236}">
                <a16:creationId xmlns:a16="http://schemas.microsoft.com/office/drawing/2014/main" id="{FE7A3C31-08D6-4FAD-BF9D-C2281BAEB52B}"/>
              </a:ext>
            </a:extLst>
          </p:cNvPr>
          <p:cNvSpPr txBox="1"/>
          <p:nvPr/>
        </p:nvSpPr>
        <p:spPr>
          <a:xfrm>
            <a:off x="492757" y="4568613"/>
            <a:ext cx="2290439" cy="1569660"/>
          </a:xfrm>
          <a:prstGeom prst="rect">
            <a:avLst/>
          </a:prstGeom>
          <a:noFill/>
        </p:spPr>
        <p:txBody>
          <a:bodyPr wrap="square" rtlCol="0">
            <a:spAutoFit/>
          </a:bodyPr>
          <a:lstStyle/>
          <a:p>
            <a:r>
              <a:rPr lang="en-US" sz="2400" dirty="0">
                <a:solidFill>
                  <a:schemeClr val="bg1"/>
                </a:solidFill>
                <a:latin typeface="Avenir Next LT Pro Light" panose="020B0304020202020204" pitchFamily="34" charset="0"/>
              </a:rPr>
              <a:t>Reveal Markup</a:t>
            </a:r>
          </a:p>
          <a:p>
            <a:r>
              <a:rPr lang="en-US" sz="2400" dirty="0">
                <a:solidFill>
                  <a:schemeClr val="bg1"/>
                </a:solidFill>
                <a:latin typeface="Avenir Next LT Pro Light" panose="020B0304020202020204" pitchFamily="34" charset="0"/>
              </a:rPr>
              <a:t>Theme</a:t>
            </a:r>
          </a:p>
          <a:p>
            <a:r>
              <a:rPr lang="en-US" sz="2400" dirty="0">
                <a:solidFill>
                  <a:schemeClr val="bg1"/>
                </a:solidFill>
                <a:latin typeface="Avenir Next LT Pro Light" panose="020B0304020202020204" pitchFamily="34" charset="0"/>
              </a:rPr>
              <a:t>Theme</a:t>
            </a:r>
          </a:p>
          <a:p>
            <a:endParaRPr lang="en-US" sz="2400" dirty="0">
              <a:solidFill>
                <a:schemeClr val="bg1"/>
              </a:solidFill>
              <a:latin typeface="Avenir Next LT Pro Light" panose="020B0304020202020204" pitchFamily="34" charset="0"/>
            </a:endParaRPr>
          </a:p>
        </p:txBody>
      </p:sp>
      <p:pic>
        <p:nvPicPr>
          <p:cNvPr id="5" name="Picture 4">
            <a:extLst>
              <a:ext uri="{FF2B5EF4-FFF2-40B4-BE49-F238E27FC236}">
                <a16:creationId xmlns:a16="http://schemas.microsoft.com/office/drawing/2014/main" id="{301FB0F2-426A-4953-96FA-DA2A67F81FA3}"/>
              </a:ext>
            </a:extLst>
          </p:cNvPr>
          <p:cNvPicPr>
            <a:picLocks noChangeAspect="1"/>
          </p:cNvPicPr>
          <p:nvPr/>
        </p:nvPicPr>
        <p:blipFill>
          <a:blip r:embed="rId9"/>
          <a:stretch>
            <a:fillRect/>
          </a:stretch>
        </p:blipFill>
        <p:spPr>
          <a:xfrm>
            <a:off x="391237" y="2337029"/>
            <a:ext cx="2493480" cy="1414394"/>
          </a:xfrm>
          <a:prstGeom prst="rect">
            <a:avLst/>
          </a:prstGeom>
        </p:spPr>
      </p:pic>
      <p:sp>
        <p:nvSpPr>
          <p:cNvPr id="6" name="TextBox 5">
            <a:extLst>
              <a:ext uri="{FF2B5EF4-FFF2-40B4-BE49-F238E27FC236}">
                <a16:creationId xmlns:a16="http://schemas.microsoft.com/office/drawing/2014/main" id="{07C70246-B1B5-4007-9465-67DB84AF0C49}"/>
              </a:ext>
            </a:extLst>
          </p:cNvPr>
          <p:cNvSpPr txBox="1"/>
          <p:nvPr/>
        </p:nvSpPr>
        <p:spPr>
          <a:xfrm>
            <a:off x="568171" y="2761501"/>
            <a:ext cx="2086252" cy="461665"/>
          </a:xfrm>
          <a:prstGeom prst="rect">
            <a:avLst/>
          </a:prstGeom>
          <a:noFill/>
        </p:spPr>
        <p:txBody>
          <a:bodyPr wrap="square" rtlCol="0">
            <a:spAutoFit/>
          </a:bodyPr>
          <a:lstStyle/>
          <a:p>
            <a:r>
              <a:rPr lang="en-US" sz="2400" dirty="0">
                <a:solidFill>
                  <a:schemeClr val="bg1"/>
                </a:solidFill>
                <a:latin typeface="Avenir Next LT Pro Light" panose="020B0304020202020204" pitchFamily="34" charset="0"/>
              </a:rPr>
              <a:t>Metadata</a:t>
            </a:r>
          </a:p>
        </p:txBody>
      </p:sp>
      <p:sp>
        <p:nvSpPr>
          <p:cNvPr id="8" name="TextBox 7">
            <a:extLst>
              <a:ext uri="{FF2B5EF4-FFF2-40B4-BE49-F238E27FC236}">
                <a16:creationId xmlns:a16="http://schemas.microsoft.com/office/drawing/2014/main" id="{56DC90D5-8B6F-49F6-95C3-B7076A76B322}"/>
              </a:ext>
            </a:extLst>
          </p:cNvPr>
          <p:cNvSpPr txBox="1"/>
          <p:nvPr/>
        </p:nvSpPr>
        <p:spPr>
          <a:xfrm>
            <a:off x="3622090" y="2263283"/>
            <a:ext cx="6569475" cy="4524315"/>
          </a:xfrm>
          <a:prstGeom prst="rect">
            <a:avLst/>
          </a:prstGeom>
          <a:noFill/>
        </p:spPr>
        <p:txBody>
          <a:bodyPr wrap="square" rtlCol="0">
            <a:spAutoFit/>
          </a:bodyPr>
          <a:lstStyle/>
          <a:p>
            <a:r>
              <a:rPr lang="en-US" dirty="0">
                <a:latin typeface="Avenir Next LT Pro Light" panose="020B0304020202020204" pitchFamily="34" charset="0"/>
              </a:rPr>
              <a:t>Address Text</a:t>
            </a:r>
          </a:p>
          <a:p>
            <a:pPr algn="l"/>
            <a:r>
              <a:rPr lang="en-US" b="0" i="0" dirty="0">
                <a:solidFill>
                  <a:srgbClr val="000000"/>
                </a:solidFill>
                <a:effectLst/>
                <a:latin typeface="Avenir Next LT Pro Light" panose="020B0304020202020204" pitchFamily="34" charset="0"/>
              </a:rPr>
              <a:t>Fellow-Citizens of the Senate and of the House of Representatives:</a:t>
            </a:r>
          </a:p>
          <a:p>
            <a:pPr algn="l"/>
            <a:r>
              <a:rPr lang="en-US" b="0" i="0" dirty="0">
                <a:solidFill>
                  <a:srgbClr val="000000"/>
                </a:solidFill>
                <a:effectLst/>
                <a:latin typeface="Avenir Next LT Pro Light" panose="020B0304020202020204" pitchFamily="34" charset="0"/>
              </a:rPr>
              <a:t>Among the vicissitudes </a:t>
            </a:r>
            <a:r>
              <a:rPr lang="en-US" b="1" i="0" dirty="0">
                <a:solidFill>
                  <a:srgbClr val="000000"/>
                </a:solidFill>
                <a:effectLst/>
                <a:latin typeface="Avenir Next LT Pro Light" panose="020B0304020202020204" pitchFamily="34" charset="0"/>
              </a:rPr>
              <a:t>incident</a:t>
            </a:r>
            <a:r>
              <a:rPr lang="en-US" b="0" i="0" dirty="0">
                <a:solidFill>
                  <a:srgbClr val="000000"/>
                </a:solidFill>
                <a:effectLst/>
                <a:latin typeface="Avenir Next LT Pro Light" panose="020B0304020202020204" pitchFamily="34" charset="0"/>
              </a:rPr>
              <a:t> to life no event could have filled me with greater anxieties than that of which the notification was transmitted by your order, and received on the 14th day of the present month. On the one hand, I was summoned by my country, whose voice I can never hear but with veneration and love, from a retreat which I had chosen with the fondest predilection, and, in my flattering hopes, with an immutable decision, as the asylum of my declining years—a retreat which was rendered every day more necessary as well as more dear to me by the addition of habit to inclination, and of frequent interruptions in my health to the gradual waste committed on it by time.</a:t>
            </a:r>
          </a:p>
          <a:p>
            <a:endParaRPr lang="en-US" dirty="0">
              <a:latin typeface="Avenir Next LT Pro Light" panose="020B0304020202020204" pitchFamily="34" charset="0"/>
            </a:endParaRPr>
          </a:p>
        </p:txBody>
      </p:sp>
      <p:pic>
        <p:nvPicPr>
          <p:cNvPr id="4102" name="Picture 6" descr="Cursor PNG, Cursor Transparent Background - FreeIconsPNG">
            <a:extLst>
              <a:ext uri="{FF2B5EF4-FFF2-40B4-BE49-F238E27FC236}">
                <a16:creationId xmlns:a16="http://schemas.microsoft.com/office/drawing/2014/main" id="{02F8E1C5-1865-4B51-A3D6-9D8C534BD6E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rot="975880">
            <a:off x="6626003" y="3422184"/>
            <a:ext cx="860394" cy="86039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40B8C9B3-0545-4AC4-BD41-A43666D742B7}"/>
              </a:ext>
            </a:extLst>
          </p:cNvPr>
          <p:cNvPicPr>
            <a:picLocks noChangeAspect="1"/>
          </p:cNvPicPr>
          <p:nvPr/>
        </p:nvPicPr>
        <p:blipFill>
          <a:blip r:embed="rId11"/>
          <a:stretch>
            <a:fillRect/>
          </a:stretch>
        </p:blipFill>
        <p:spPr>
          <a:xfrm>
            <a:off x="7056200" y="3223166"/>
            <a:ext cx="2133659" cy="508841"/>
          </a:xfrm>
          <a:prstGeom prst="rect">
            <a:avLst/>
          </a:prstGeom>
        </p:spPr>
      </p:pic>
      <p:sp>
        <p:nvSpPr>
          <p:cNvPr id="17" name="TextBox 16">
            <a:extLst>
              <a:ext uri="{FF2B5EF4-FFF2-40B4-BE49-F238E27FC236}">
                <a16:creationId xmlns:a16="http://schemas.microsoft.com/office/drawing/2014/main" id="{BCA8EAB0-F187-4D7F-A64D-80F737BA0814}"/>
              </a:ext>
            </a:extLst>
          </p:cNvPr>
          <p:cNvSpPr txBox="1"/>
          <p:nvPr/>
        </p:nvSpPr>
        <p:spPr>
          <a:xfrm>
            <a:off x="7209065" y="3175392"/>
            <a:ext cx="1828142" cy="646331"/>
          </a:xfrm>
          <a:prstGeom prst="rect">
            <a:avLst/>
          </a:prstGeom>
          <a:noFill/>
        </p:spPr>
        <p:txBody>
          <a:bodyPr wrap="square" rtlCol="0">
            <a:spAutoFit/>
          </a:bodyPr>
          <a:lstStyle/>
          <a:p>
            <a:r>
              <a:rPr lang="en-US" dirty="0">
                <a:solidFill>
                  <a:schemeClr val="bg1"/>
                </a:solidFill>
                <a:latin typeface="Avenir Next LT Pro Light" panose="020B0304020202020204" pitchFamily="34" charset="0"/>
              </a:rPr>
              <a:t>Brief discussion of markup?</a:t>
            </a:r>
          </a:p>
        </p:txBody>
      </p:sp>
    </p:spTree>
    <p:extLst>
      <p:ext uri="{BB962C8B-B14F-4D97-AF65-F5344CB8AC3E}">
        <p14:creationId xmlns:p14="http://schemas.microsoft.com/office/powerpoint/2010/main" val="1781252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About     Addresses     </a:t>
            </a:r>
            <a:r>
              <a:rPr lang="en-US" sz="4000" b="1" dirty="0">
                <a:solidFill>
                  <a:schemeClr val="bg1"/>
                </a:solidFill>
                <a:latin typeface="Avenir Next LT Pro Light" panose="020B0604020202020204" pitchFamily="34" charset="0"/>
              </a:rPr>
              <a:t>Methods</a:t>
            </a:r>
            <a:r>
              <a:rPr lang="en-US" sz="4000" dirty="0">
                <a:solidFill>
                  <a:schemeClr val="bg1"/>
                </a:solidFill>
                <a:latin typeface="Avenir Next LT Pro Light" panose="020B0604020202020204" pitchFamily="34" charset="0"/>
              </a:rPr>
              <a:t>     Results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EFB28E5-735E-4727-B01F-D72FB8305286}"/>
              </a:ext>
            </a:extLst>
          </p:cNvPr>
          <p:cNvPicPr>
            <a:picLocks noChangeAspect="1"/>
          </p:cNvPicPr>
          <p:nvPr/>
        </p:nvPicPr>
        <p:blipFill>
          <a:blip r:embed="rId8"/>
          <a:stretch>
            <a:fillRect/>
          </a:stretch>
        </p:blipFill>
        <p:spPr>
          <a:xfrm>
            <a:off x="-23343" y="6717229"/>
            <a:ext cx="12168671" cy="176799"/>
          </a:xfrm>
          <a:prstGeom prst="rect">
            <a:avLst/>
          </a:prstGeom>
        </p:spPr>
      </p:pic>
      <p:pic>
        <p:nvPicPr>
          <p:cNvPr id="15" name="Picture 14">
            <a:extLst>
              <a:ext uri="{FF2B5EF4-FFF2-40B4-BE49-F238E27FC236}">
                <a16:creationId xmlns:a16="http://schemas.microsoft.com/office/drawing/2014/main" id="{C59CB9D3-28E7-44D9-9E17-9A922DCC7A1F}"/>
              </a:ext>
            </a:extLst>
          </p:cNvPr>
          <p:cNvPicPr>
            <a:picLocks noChangeAspect="1"/>
          </p:cNvPicPr>
          <p:nvPr/>
        </p:nvPicPr>
        <p:blipFill>
          <a:blip r:embed="rId9"/>
          <a:stretch>
            <a:fillRect/>
          </a:stretch>
        </p:blipFill>
        <p:spPr>
          <a:xfrm>
            <a:off x="401547" y="2620356"/>
            <a:ext cx="2493480" cy="2834886"/>
          </a:xfrm>
          <a:prstGeom prst="rect">
            <a:avLst/>
          </a:prstGeom>
        </p:spPr>
      </p:pic>
      <p:sp>
        <p:nvSpPr>
          <p:cNvPr id="18" name="TextBox 17">
            <a:extLst>
              <a:ext uri="{FF2B5EF4-FFF2-40B4-BE49-F238E27FC236}">
                <a16:creationId xmlns:a16="http://schemas.microsoft.com/office/drawing/2014/main" id="{8EFCB608-BD72-4317-8162-03A1336DDFEE}"/>
              </a:ext>
            </a:extLst>
          </p:cNvPr>
          <p:cNvSpPr txBox="1"/>
          <p:nvPr/>
        </p:nvSpPr>
        <p:spPr>
          <a:xfrm>
            <a:off x="418681" y="2682312"/>
            <a:ext cx="2120331" cy="2246769"/>
          </a:xfrm>
          <a:prstGeom prst="rect">
            <a:avLst/>
          </a:prstGeom>
          <a:noFill/>
        </p:spPr>
        <p:txBody>
          <a:bodyPr wrap="square" rtlCol="0">
            <a:spAutoFit/>
          </a:bodyPr>
          <a:lstStyle/>
          <a:p>
            <a:r>
              <a:rPr lang="en-US" sz="2800" dirty="0">
                <a:solidFill>
                  <a:schemeClr val="bg1"/>
                </a:solidFill>
                <a:latin typeface="Avenir Next LT Pro Light" panose="020B0304020202020204" pitchFamily="34" charset="0"/>
              </a:rPr>
              <a:t>*Some side bar?</a:t>
            </a:r>
          </a:p>
          <a:p>
            <a:r>
              <a:rPr lang="en-US" sz="2800" dirty="0">
                <a:solidFill>
                  <a:schemeClr val="bg1"/>
                </a:solidFill>
                <a:latin typeface="Avenir Next LT Pro Light" panose="020B0304020202020204" pitchFamily="34" charset="0"/>
              </a:rPr>
              <a:t>*Jump to?</a:t>
            </a:r>
          </a:p>
          <a:p>
            <a:r>
              <a:rPr lang="en-US" sz="2800" dirty="0">
                <a:solidFill>
                  <a:schemeClr val="bg1"/>
                </a:solidFill>
                <a:latin typeface="Avenir Next LT Pro Light" panose="020B0304020202020204" pitchFamily="34" charset="0"/>
              </a:rPr>
              <a:t>*Other Resources?</a:t>
            </a:r>
          </a:p>
        </p:txBody>
      </p:sp>
      <p:sp>
        <p:nvSpPr>
          <p:cNvPr id="16" name="TextBox 15">
            <a:extLst>
              <a:ext uri="{FF2B5EF4-FFF2-40B4-BE49-F238E27FC236}">
                <a16:creationId xmlns:a16="http://schemas.microsoft.com/office/drawing/2014/main" id="{D394B4EC-3152-4ADD-83A2-830F0098AE82}"/>
              </a:ext>
            </a:extLst>
          </p:cNvPr>
          <p:cNvSpPr txBox="1"/>
          <p:nvPr/>
        </p:nvSpPr>
        <p:spPr>
          <a:xfrm>
            <a:off x="6257230" y="2821741"/>
            <a:ext cx="1464815" cy="461665"/>
          </a:xfrm>
          <a:prstGeom prst="rect">
            <a:avLst/>
          </a:prstGeom>
          <a:noFill/>
        </p:spPr>
        <p:txBody>
          <a:bodyPr wrap="square" rtlCol="0">
            <a:spAutoFit/>
          </a:bodyPr>
          <a:lstStyle/>
          <a:p>
            <a:r>
              <a:rPr lang="en-US" sz="2400" dirty="0">
                <a:latin typeface="Avenir Next LT Pro Light" panose="020B0304020202020204" pitchFamily="34" charset="0"/>
              </a:rPr>
              <a:t>Markup?</a:t>
            </a:r>
          </a:p>
        </p:txBody>
      </p:sp>
      <p:sp>
        <p:nvSpPr>
          <p:cNvPr id="17" name="TextBox 16">
            <a:extLst>
              <a:ext uri="{FF2B5EF4-FFF2-40B4-BE49-F238E27FC236}">
                <a16:creationId xmlns:a16="http://schemas.microsoft.com/office/drawing/2014/main" id="{0A2E276A-F209-4D6F-9BFC-17ED4C0776E7}"/>
              </a:ext>
            </a:extLst>
          </p:cNvPr>
          <p:cNvSpPr txBox="1"/>
          <p:nvPr/>
        </p:nvSpPr>
        <p:spPr>
          <a:xfrm>
            <a:off x="6368248" y="3626729"/>
            <a:ext cx="1257670" cy="461665"/>
          </a:xfrm>
          <a:prstGeom prst="rect">
            <a:avLst/>
          </a:prstGeom>
          <a:noFill/>
        </p:spPr>
        <p:txBody>
          <a:bodyPr wrap="square" rtlCol="0">
            <a:spAutoFit/>
          </a:bodyPr>
          <a:lstStyle/>
          <a:p>
            <a:r>
              <a:rPr lang="en-US" sz="2400" dirty="0">
                <a:latin typeface="Avenir Next LT Pro Light" panose="020B0304020202020204" pitchFamily="34" charset="0"/>
              </a:rPr>
              <a:t>Mallet?</a:t>
            </a:r>
          </a:p>
        </p:txBody>
      </p:sp>
      <p:sp>
        <p:nvSpPr>
          <p:cNvPr id="19" name="TextBox 18">
            <a:extLst>
              <a:ext uri="{FF2B5EF4-FFF2-40B4-BE49-F238E27FC236}">
                <a16:creationId xmlns:a16="http://schemas.microsoft.com/office/drawing/2014/main" id="{04F94596-1C74-4DAB-825A-79CFD4E83EAF}"/>
              </a:ext>
            </a:extLst>
          </p:cNvPr>
          <p:cNvSpPr txBox="1"/>
          <p:nvPr/>
        </p:nvSpPr>
        <p:spPr>
          <a:xfrm>
            <a:off x="6570955" y="4595583"/>
            <a:ext cx="852256" cy="461665"/>
          </a:xfrm>
          <a:prstGeom prst="rect">
            <a:avLst/>
          </a:prstGeom>
          <a:noFill/>
        </p:spPr>
        <p:txBody>
          <a:bodyPr wrap="square" rtlCol="0">
            <a:spAutoFit/>
          </a:bodyPr>
          <a:lstStyle/>
          <a:p>
            <a:r>
              <a:rPr lang="en-US" sz="2400" dirty="0">
                <a:latin typeface="Avenir Next LT Pro Light" panose="020B0304020202020204" pitchFamily="34" charset="0"/>
              </a:rPr>
              <a:t>XSLT</a:t>
            </a:r>
          </a:p>
        </p:txBody>
      </p:sp>
    </p:spTree>
    <p:extLst>
      <p:ext uri="{BB962C8B-B14F-4D97-AF65-F5344CB8AC3E}">
        <p14:creationId xmlns:p14="http://schemas.microsoft.com/office/powerpoint/2010/main" val="1281822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FA70EC1-80DB-49C2-838C-9DA4BFEE50C1}"/>
              </a:ext>
            </a:extLst>
          </p:cNvPr>
          <p:cNvPicPr>
            <a:picLocks noChangeAspect="1"/>
          </p:cNvPicPr>
          <p:nvPr/>
        </p:nvPicPr>
        <p:blipFill>
          <a:blip r:embed="rId2"/>
          <a:stretch>
            <a:fillRect/>
          </a:stretch>
        </p:blipFill>
        <p:spPr>
          <a:xfrm>
            <a:off x="150920" y="70003"/>
            <a:ext cx="11890160" cy="1846555"/>
          </a:xfrm>
          <a:prstGeom prst="rect">
            <a:avLst/>
          </a:prstGeom>
        </p:spPr>
      </p:pic>
      <p:sp>
        <p:nvSpPr>
          <p:cNvPr id="2" name="Title 1">
            <a:extLst>
              <a:ext uri="{FF2B5EF4-FFF2-40B4-BE49-F238E27FC236}">
                <a16:creationId xmlns:a16="http://schemas.microsoft.com/office/drawing/2014/main" id="{6FE33C2E-246A-43C3-87D3-9AB1EDC1ADF0}"/>
              </a:ext>
            </a:extLst>
          </p:cNvPr>
          <p:cNvSpPr>
            <a:spLocks noGrp="1"/>
          </p:cNvSpPr>
          <p:nvPr>
            <p:ph type="title"/>
          </p:nvPr>
        </p:nvSpPr>
        <p:spPr>
          <a:xfrm>
            <a:off x="150920" y="946766"/>
            <a:ext cx="12041079" cy="833438"/>
          </a:xfrm>
        </p:spPr>
        <p:txBody>
          <a:bodyPr>
            <a:normAutofit/>
          </a:bodyPr>
          <a:lstStyle/>
          <a:p>
            <a:pPr algn="ctr"/>
            <a:r>
              <a:rPr lang="en-US" sz="4000" dirty="0">
                <a:solidFill>
                  <a:schemeClr val="bg1"/>
                </a:solidFill>
                <a:latin typeface="Avenir Next LT Pro Light" panose="020B0604020202020204" pitchFamily="34" charset="0"/>
              </a:rPr>
              <a:t>Home     About     Addresses     Methods     </a:t>
            </a:r>
            <a:r>
              <a:rPr lang="en-US" sz="4000" b="1" dirty="0">
                <a:solidFill>
                  <a:schemeClr val="bg1"/>
                </a:solidFill>
                <a:latin typeface="Avenir Next LT Pro Light" panose="020B0604020202020204" pitchFamily="34" charset="0"/>
              </a:rPr>
              <a:t>Results</a:t>
            </a:r>
            <a:r>
              <a:rPr lang="en-US" sz="4000" dirty="0">
                <a:solidFill>
                  <a:schemeClr val="bg1"/>
                </a:solidFill>
                <a:latin typeface="Avenir Next LT Pro Light" panose="020B0604020202020204" pitchFamily="34" charset="0"/>
              </a:rPr>
              <a:t> </a:t>
            </a:r>
          </a:p>
        </p:txBody>
      </p:sp>
      <p:sp>
        <p:nvSpPr>
          <p:cNvPr id="4" name="TextBox 3">
            <a:extLst>
              <a:ext uri="{FF2B5EF4-FFF2-40B4-BE49-F238E27FC236}">
                <a16:creationId xmlns:a16="http://schemas.microsoft.com/office/drawing/2014/main" id="{3EBB0839-7A7F-4779-9923-ADC52F98AC07}"/>
              </a:ext>
            </a:extLst>
          </p:cNvPr>
          <p:cNvSpPr txBox="1"/>
          <p:nvPr/>
        </p:nvSpPr>
        <p:spPr>
          <a:xfrm>
            <a:off x="1919008" y="298200"/>
            <a:ext cx="5803037" cy="707886"/>
          </a:xfrm>
          <a:prstGeom prst="rect">
            <a:avLst/>
          </a:prstGeom>
          <a:noFill/>
        </p:spPr>
        <p:txBody>
          <a:bodyPr wrap="square" rtlCol="0">
            <a:spAutoFit/>
          </a:bodyPr>
          <a:lstStyle/>
          <a:p>
            <a:r>
              <a:rPr lang="en-US" sz="4000" dirty="0">
                <a:solidFill>
                  <a:schemeClr val="bg1"/>
                </a:solidFill>
                <a:latin typeface="Avenir Next LT Pro Light" panose="020B0304020202020204" pitchFamily="34" charset="0"/>
              </a:rPr>
              <a:t>Inaugural Addresses</a:t>
            </a:r>
          </a:p>
        </p:txBody>
      </p:sp>
      <p:pic>
        <p:nvPicPr>
          <p:cNvPr id="7" name="Picture 6">
            <a:extLst>
              <a:ext uri="{FF2B5EF4-FFF2-40B4-BE49-F238E27FC236}">
                <a16:creationId xmlns:a16="http://schemas.microsoft.com/office/drawing/2014/main" id="{AA574A1B-E2AA-4297-8E54-008B7BC56144}"/>
              </a:ext>
            </a:extLst>
          </p:cNvPr>
          <p:cNvPicPr>
            <a:picLocks noChangeAspect="1"/>
          </p:cNvPicPr>
          <p:nvPr/>
        </p:nvPicPr>
        <p:blipFill>
          <a:blip r:embed="rId3"/>
          <a:stretch>
            <a:fillRect/>
          </a:stretch>
        </p:blipFill>
        <p:spPr>
          <a:xfrm>
            <a:off x="492758" y="133050"/>
            <a:ext cx="1426250" cy="951298"/>
          </a:xfrm>
          <a:prstGeom prst="rect">
            <a:avLst/>
          </a:prstGeom>
        </p:spPr>
      </p:pic>
      <p:pic>
        <p:nvPicPr>
          <p:cNvPr id="10" name="Picture 9">
            <a:extLst>
              <a:ext uri="{FF2B5EF4-FFF2-40B4-BE49-F238E27FC236}">
                <a16:creationId xmlns:a16="http://schemas.microsoft.com/office/drawing/2014/main" id="{4CF92DA1-688F-4F21-82CD-D164570B8830}"/>
              </a:ext>
            </a:extLst>
          </p:cNvPr>
          <p:cNvPicPr>
            <a:picLocks noChangeAspect="1"/>
          </p:cNvPicPr>
          <p:nvPr/>
        </p:nvPicPr>
        <p:blipFill>
          <a:blip r:embed="rId4"/>
          <a:stretch>
            <a:fillRect/>
          </a:stretch>
        </p:blipFill>
        <p:spPr>
          <a:xfrm>
            <a:off x="0" y="1921415"/>
            <a:ext cx="12192001" cy="133051"/>
          </a:xfrm>
          <a:prstGeom prst="rect">
            <a:avLst/>
          </a:prstGeom>
        </p:spPr>
      </p:pic>
      <p:pic>
        <p:nvPicPr>
          <p:cNvPr id="11" name="Picture 10">
            <a:extLst>
              <a:ext uri="{FF2B5EF4-FFF2-40B4-BE49-F238E27FC236}">
                <a16:creationId xmlns:a16="http://schemas.microsoft.com/office/drawing/2014/main" id="{F52D52F3-6812-402F-9A48-05560092B011}"/>
              </a:ext>
            </a:extLst>
          </p:cNvPr>
          <p:cNvPicPr>
            <a:picLocks noChangeAspect="1"/>
          </p:cNvPicPr>
          <p:nvPr/>
        </p:nvPicPr>
        <p:blipFill>
          <a:blip r:embed="rId5"/>
          <a:stretch>
            <a:fillRect/>
          </a:stretch>
        </p:blipFill>
        <p:spPr>
          <a:xfrm>
            <a:off x="-2" y="-47683"/>
            <a:ext cx="12192000" cy="134112"/>
          </a:xfrm>
          <a:prstGeom prst="rect">
            <a:avLst/>
          </a:prstGeom>
        </p:spPr>
      </p:pic>
      <p:pic>
        <p:nvPicPr>
          <p:cNvPr id="12" name="Picture 11">
            <a:extLst>
              <a:ext uri="{FF2B5EF4-FFF2-40B4-BE49-F238E27FC236}">
                <a16:creationId xmlns:a16="http://schemas.microsoft.com/office/drawing/2014/main" id="{A67C544D-FC6D-469D-9CFF-38EE0F5CB065}"/>
              </a:ext>
            </a:extLst>
          </p:cNvPr>
          <p:cNvPicPr>
            <a:picLocks noChangeAspect="1"/>
          </p:cNvPicPr>
          <p:nvPr/>
        </p:nvPicPr>
        <p:blipFill>
          <a:blip r:embed="rId5"/>
          <a:stretch>
            <a:fillRect/>
          </a:stretch>
        </p:blipFill>
        <p:spPr>
          <a:xfrm rot="5400000" flipV="1">
            <a:off x="-983176" y="920367"/>
            <a:ext cx="2093932" cy="174263"/>
          </a:xfrm>
          <a:prstGeom prst="rect">
            <a:avLst/>
          </a:prstGeom>
        </p:spPr>
      </p:pic>
      <p:pic>
        <p:nvPicPr>
          <p:cNvPr id="13" name="Picture 12">
            <a:extLst>
              <a:ext uri="{FF2B5EF4-FFF2-40B4-BE49-F238E27FC236}">
                <a16:creationId xmlns:a16="http://schemas.microsoft.com/office/drawing/2014/main" id="{B9CC2897-38D2-4804-937F-6FB0040A911A}"/>
              </a:ext>
            </a:extLst>
          </p:cNvPr>
          <p:cNvPicPr>
            <a:picLocks noChangeAspect="1"/>
          </p:cNvPicPr>
          <p:nvPr/>
        </p:nvPicPr>
        <p:blipFill>
          <a:blip r:embed="rId5"/>
          <a:stretch>
            <a:fillRect/>
          </a:stretch>
        </p:blipFill>
        <p:spPr>
          <a:xfrm>
            <a:off x="-23342" y="6717230"/>
            <a:ext cx="12192000" cy="134112"/>
          </a:xfrm>
          <a:prstGeom prst="rect">
            <a:avLst/>
          </a:prstGeom>
        </p:spPr>
      </p:pic>
      <p:pic>
        <p:nvPicPr>
          <p:cNvPr id="14" name="Picture 13">
            <a:extLst>
              <a:ext uri="{FF2B5EF4-FFF2-40B4-BE49-F238E27FC236}">
                <a16:creationId xmlns:a16="http://schemas.microsoft.com/office/drawing/2014/main" id="{186FB0D5-AEC7-434E-8169-9BF09785FADA}"/>
              </a:ext>
            </a:extLst>
          </p:cNvPr>
          <p:cNvPicPr>
            <a:picLocks noChangeAspect="1"/>
          </p:cNvPicPr>
          <p:nvPr/>
        </p:nvPicPr>
        <p:blipFill>
          <a:blip r:embed="rId6"/>
          <a:stretch>
            <a:fillRect/>
          </a:stretch>
        </p:blipFill>
        <p:spPr>
          <a:xfrm>
            <a:off x="12002215" y="-39468"/>
            <a:ext cx="176799" cy="2091109"/>
          </a:xfrm>
          <a:prstGeom prst="rect">
            <a:avLst/>
          </a:prstGeom>
        </p:spPr>
      </p:pic>
      <p:pic>
        <p:nvPicPr>
          <p:cNvPr id="2054" name="Picture 6" descr="Speaker Icon of Glyph style - Available in SVG, PNG, EPS, AI &amp; Icon fonts">
            <a:extLst>
              <a:ext uri="{FF2B5EF4-FFF2-40B4-BE49-F238E27FC236}">
                <a16:creationId xmlns:a16="http://schemas.microsoft.com/office/drawing/2014/main" id="{C43F953B-4E22-4FC0-9C64-398888104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3030" y="5779362"/>
            <a:ext cx="1215501" cy="12155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D05A5D3-E1C5-48AB-8F50-C054733EED1D}"/>
              </a:ext>
            </a:extLst>
          </p:cNvPr>
          <p:cNvPicPr>
            <a:picLocks noChangeAspect="1"/>
          </p:cNvPicPr>
          <p:nvPr/>
        </p:nvPicPr>
        <p:blipFill>
          <a:blip r:embed="rId8"/>
          <a:stretch>
            <a:fillRect/>
          </a:stretch>
        </p:blipFill>
        <p:spPr>
          <a:xfrm>
            <a:off x="5175681" y="3333019"/>
            <a:ext cx="2871094" cy="1699883"/>
          </a:xfrm>
          <a:prstGeom prst="rect">
            <a:avLst/>
          </a:prstGeom>
        </p:spPr>
      </p:pic>
      <p:sp>
        <p:nvSpPr>
          <p:cNvPr id="5" name="TextBox 4">
            <a:extLst>
              <a:ext uri="{FF2B5EF4-FFF2-40B4-BE49-F238E27FC236}">
                <a16:creationId xmlns:a16="http://schemas.microsoft.com/office/drawing/2014/main" id="{2BC02AA8-35A2-4C15-B4FD-33B47DC6930A}"/>
              </a:ext>
            </a:extLst>
          </p:cNvPr>
          <p:cNvSpPr txBox="1"/>
          <p:nvPr/>
        </p:nvSpPr>
        <p:spPr>
          <a:xfrm>
            <a:off x="5701267" y="2477760"/>
            <a:ext cx="1819922" cy="646331"/>
          </a:xfrm>
          <a:prstGeom prst="rect">
            <a:avLst/>
          </a:prstGeom>
          <a:noFill/>
        </p:spPr>
        <p:txBody>
          <a:bodyPr wrap="square" rtlCol="0">
            <a:spAutoFit/>
          </a:bodyPr>
          <a:lstStyle/>
          <a:p>
            <a:r>
              <a:rPr lang="en-US" sz="3600" dirty="0">
                <a:latin typeface="Avenir Next LT Pro Light" panose="020B0304020202020204" pitchFamily="34" charset="0"/>
              </a:rPr>
              <a:t>Results</a:t>
            </a:r>
          </a:p>
        </p:txBody>
      </p:sp>
      <p:sp>
        <p:nvSpPr>
          <p:cNvPr id="6" name="TextBox 5">
            <a:extLst>
              <a:ext uri="{FF2B5EF4-FFF2-40B4-BE49-F238E27FC236}">
                <a16:creationId xmlns:a16="http://schemas.microsoft.com/office/drawing/2014/main" id="{BA17D623-B8B6-42B6-826C-53A4137F17B8}"/>
              </a:ext>
            </a:extLst>
          </p:cNvPr>
          <p:cNvSpPr txBox="1"/>
          <p:nvPr/>
        </p:nvSpPr>
        <p:spPr>
          <a:xfrm>
            <a:off x="5362114" y="5456196"/>
            <a:ext cx="2871094" cy="646331"/>
          </a:xfrm>
          <a:prstGeom prst="rect">
            <a:avLst/>
          </a:prstGeom>
          <a:noFill/>
        </p:spPr>
        <p:txBody>
          <a:bodyPr wrap="square" rtlCol="0">
            <a:spAutoFit/>
          </a:bodyPr>
          <a:lstStyle/>
          <a:p>
            <a:r>
              <a:rPr lang="en-US" sz="3600" dirty="0">
                <a:latin typeface="Avenir Next LT Pro Light" panose="020B0304020202020204" pitchFamily="34" charset="0"/>
              </a:rPr>
              <a:t>Conclusions</a:t>
            </a:r>
          </a:p>
        </p:txBody>
      </p:sp>
      <p:pic>
        <p:nvPicPr>
          <p:cNvPr id="8" name="Picture 7">
            <a:extLst>
              <a:ext uri="{FF2B5EF4-FFF2-40B4-BE49-F238E27FC236}">
                <a16:creationId xmlns:a16="http://schemas.microsoft.com/office/drawing/2014/main" id="{01D0DD0D-2CB4-48BD-A5A4-111B988F3E23}"/>
              </a:ext>
            </a:extLst>
          </p:cNvPr>
          <p:cNvPicPr>
            <a:picLocks noChangeAspect="1"/>
          </p:cNvPicPr>
          <p:nvPr/>
        </p:nvPicPr>
        <p:blipFill>
          <a:blip r:embed="rId9"/>
          <a:stretch>
            <a:fillRect/>
          </a:stretch>
        </p:blipFill>
        <p:spPr>
          <a:xfrm rot="5400000">
            <a:off x="141970" y="2644682"/>
            <a:ext cx="2830296" cy="2496452"/>
          </a:xfrm>
          <a:prstGeom prst="rect">
            <a:avLst/>
          </a:prstGeom>
        </p:spPr>
      </p:pic>
      <p:sp>
        <p:nvSpPr>
          <p:cNvPr id="15" name="TextBox 14">
            <a:extLst>
              <a:ext uri="{FF2B5EF4-FFF2-40B4-BE49-F238E27FC236}">
                <a16:creationId xmlns:a16="http://schemas.microsoft.com/office/drawing/2014/main" id="{2EA1BBF3-5B57-4BBF-AA28-7171E21A69CB}"/>
              </a:ext>
            </a:extLst>
          </p:cNvPr>
          <p:cNvSpPr txBox="1"/>
          <p:nvPr/>
        </p:nvSpPr>
        <p:spPr>
          <a:xfrm>
            <a:off x="418681" y="2682312"/>
            <a:ext cx="2120331" cy="2246769"/>
          </a:xfrm>
          <a:prstGeom prst="rect">
            <a:avLst/>
          </a:prstGeom>
          <a:noFill/>
        </p:spPr>
        <p:txBody>
          <a:bodyPr wrap="square" rtlCol="0">
            <a:spAutoFit/>
          </a:bodyPr>
          <a:lstStyle/>
          <a:p>
            <a:r>
              <a:rPr lang="en-US" sz="2800" dirty="0">
                <a:solidFill>
                  <a:schemeClr val="bg1"/>
                </a:solidFill>
                <a:latin typeface="Avenir Next LT Pro Light" panose="020B0304020202020204" pitchFamily="34" charset="0"/>
              </a:rPr>
              <a:t>*Some side bar?</a:t>
            </a:r>
          </a:p>
          <a:p>
            <a:r>
              <a:rPr lang="en-US" sz="2800" dirty="0">
                <a:solidFill>
                  <a:schemeClr val="bg1"/>
                </a:solidFill>
                <a:latin typeface="Avenir Next LT Pro Light" panose="020B0304020202020204" pitchFamily="34" charset="0"/>
              </a:rPr>
              <a:t>*Jump to?</a:t>
            </a:r>
          </a:p>
          <a:p>
            <a:r>
              <a:rPr lang="en-US" sz="2800" dirty="0">
                <a:solidFill>
                  <a:schemeClr val="bg1"/>
                </a:solidFill>
                <a:latin typeface="Avenir Next LT Pro Light" panose="020B0304020202020204" pitchFamily="34" charset="0"/>
              </a:rPr>
              <a:t>*Other Resources?</a:t>
            </a:r>
          </a:p>
        </p:txBody>
      </p:sp>
    </p:spTree>
    <p:extLst>
      <p:ext uri="{BB962C8B-B14F-4D97-AF65-F5344CB8AC3E}">
        <p14:creationId xmlns:p14="http://schemas.microsoft.com/office/powerpoint/2010/main" val="2710287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1102</TotalTime>
  <Words>396</Words>
  <Application>Microsoft Office PowerPoint</Application>
  <PresentationFormat>Widescreen</PresentationFormat>
  <Paragraphs>54</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 Light</vt:lpstr>
      <vt:lpstr>Calibri</vt:lpstr>
      <vt:lpstr>Calibri Light</vt:lpstr>
      <vt:lpstr>Office Theme</vt:lpstr>
      <vt:lpstr>Home     About     Addresses     Methods     Results </vt:lpstr>
      <vt:lpstr>Home     About     Addresses     Methods     Results </vt:lpstr>
      <vt:lpstr>Home     About     Addresses     Methods     Results </vt:lpstr>
      <vt:lpstr>Home     About     Addresses     Methods     Results </vt:lpstr>
      <vt:lpstr>Home     About     Addresses     Methods     Results </vt:lpstr>
      <vt:lpstr>Home     About     Addresses     Methods     Results </vt:lpstr>
      <vt:lpstr>Home     About     Addresses     Methods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Campbell, Grace E</dc:creator>
  <cp:lastModifiedBy>Campbell, Grace E</cp:lastModifiedBy>
  <cp:revision>13</cp:revision>
  <dcterms:created xsi:type="dcterms:W3CDTF">2021-03-23T03:11:59Z</dcterms:created>
  <dcterms:modified xsi:type="dcterms:W3CDTF">2021-03-23T21:34:04Z</dcterms:modified>
</cp:coreProperties>
</file>

<file path=docProps/thumbnail.jpeg>
</file>